
<file path=[Content_Types].xml><?xml version="1.0" encoding="utf-8"?>
<Types xmlns="http://schemas.openxmlformats.org/package/2006/content-types">
  <Default Extension="jfif" ContentType="image/jpe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4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CAA2F-6AC8-44F0-A572-93A360E816ED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AE13-CD1F-4397-AEDA-4D2831DC1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85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CAA2F-6AC8-44F0-A572-93A360E816ED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AE13-CD1F-4397-AEDA-4D2831DC1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18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CAA2F-6AC8-44F0-A572-93A360E816ED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AE13-CD1F-4397-AEDA-4D2831DC1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6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CAA2F-6AC8-44F0-A572-93A360E816ED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AE13-CD1F-4397-AEDA-4D2831DC1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1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CAA2F-6AC8-44F0-A572-93A360E816ED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AE13-CD1F-4397-AEDA-4D2831DC1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59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CAA2F-6AC8-44F0-A572-93A360E816ED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AE13-CD1F-4397-AEDA-4D2831DC1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70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CAA2F-6AC8-44F0-A572-93A360E816ED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AE13-CD1F-4397-AEDA-4D2831DC1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8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CAA2F-6AC8-44F0-A572-93A360E816ED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AE13-CD1F-4397-AEDA-4D2831DC1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CAA2F-6AC8-44F0-A572-93A360E816ED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AE13-CD1F-4397-AEDA-4D2831DC1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70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CAA2F-6AC8-44F0-A572-93A360E816ED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AE13-CD1F-4397-AEDA-4D2831DC1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2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CAA2F-6AC8-44F0-A572-93A360E816ED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AE13-CD1F-4397-AEDA-4D2831DC1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93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"/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CAA2F-6AC8-44F0-A572-93A360E816ED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5AE13-CD1F-4397-AEDA-4D2831DC1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5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7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fif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hossainapon7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fif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019" y="180110"/>
            <a:ext cx="8575964" cy="149629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13801" dirty="0" err="1"/>
              <a:t>স্বাগতম</a:t>
            </a:r>
            <a:endParaRPr lang="en-US" sz="1380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019" y="1676400"/>
            <a:ext cx="8575964" cy="463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0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98764" y="2130425"/>
            <a:ext cx="11457016" cy="32035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জোড়ায়</a:t>
            </a: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কাজ  				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	৭</a:t>
            </a: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মিনিট</a:t>
            </a:r>
            <a:b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১।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একমুখী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দ্বিমুখী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যোগাযোগের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মাধ্যমগুলো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বর্ণনা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কর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4521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483292" cy="30492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946" y="3223473"/>
            <a:ext cx="5867399" cy="36345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5" y="0"/>
            <a:ext cx="4308763" cy="30492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9106502">
            <a:off x="4304051" y="739820"/>
            <a:ext cx="3633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সনাতন</a:t>
            </a:r>
            <a:r>
              <a:rPr lang="en-US" sz="4800" dirty="0" smtClean="0"/>
              <a:t> </a:t>
            </a:r>
            <a:r>
              <a:rPr lang="en-US" sz="4800" dirty="0" err="1" smtClean="0"/>
              <a:t>যোগাযোগ</a:t>
            </a:r>
            <a:r>
              <a:rPr lang="en-US" sz="4800" dirty="0" smtClean="0"/>
              <a:t> </a:t>
            </a:r>
            <a:r>
              <a:rPr lang="en-US" sz="4800" dirty="0" err="1" smtClean="0"/>
              <a:t>মাধ্যম</a:t>
            </a:r>
            <a:r>
              <a:rPr lang="en-US" sz="4800" dirty="0" smtClean="0"/>
              <a:t>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2007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25" y="4066902"/>
            <a:ext cx="2660073" cy="2410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898" y="1385452"/>
            <a:ext cx="2721553" cy="23275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6" t="827" r="15635"/>
          <a:stretch/>
        </p:blipFill>
        <p:spPr>
          <a:xfrm>
            <a:off x="873725" y="1385452"/>
            <a:ext cx="2660073" cy="2327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1" b="7768"/>
          <a:stretch/>
        </p:blipFill>
        <p:spPr>
          <a:xfrm>
            <a:off x="4573914" y="1385452"/>
            <a:ext cx="2893868" cy="2327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598" y="4066903"/>
            <a:ext cx="2893184" cy="2410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6" r="19258"/>
          <a:stretch/>
        </p:blipFill>
        <p:spPr>
          <a:xfrm>
            <a:off x="8507898" y="4066903"/>
            <a:ext cx="2721553" cy="24109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33799" y="377511"/>
            <a:ext cx="4974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আধুনিক</a:t>
            </a:r>
            <a:r>
              <a:rPr lang="en-US" sz="4800" dirty="0" smtClean="0"/>
              <a:t> </a:t>
            </a:r>
            <a:r>
              <a:rPr lang="en-US" sz="4800" dirty="0" err="1" smtClean="0"/>
              <a:t>যোগাযোগ</a:t>
            </a:r>
            <a:r>
              <a:rPr lang="en-US" sz="4800" dirty="0" smtClean="0"/>
              <a:t> </a:t>
            </a:r>
            <a:r>
              <a:rPr lang="en-US" sz="4800" dirty="0" err="1" smtClean="0"/>
              <a:t>মাধ্যম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2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98764" y="2130425"/>
            <a:ext cx="11457016" cy="32035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pPr lvl="0">
              <a:spcBef>
                <a:spcPct val="0"/>
              </a:spcBef>
              <a:defRPr/>
            </a:pPr>
            <a:r>
              <a:rPr lang="en-US" sz="6000" noProof="0" dirty="0" err="1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দলীয়</a:t>
            </a: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কাজ  			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	</a:t>
            </a: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	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	১০</a:t>
            </a: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মিনিট</a:t>
            </a:r>
            <a:b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১।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সনাতন ও আধুনিক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ব্যবস্থার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পার্থক্য ব্যাখ্যা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3905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600" y="124691"/>
            <a:ext cx="65532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চলো আমরা একটি ভিডিও দেখি।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2518629"/>
            <a:ext cx="7010400" cy="11079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ভিডিও  দেখে কি বুঝলে?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716803"/>
              </p:ext>
            </p:extLst>
          </p:nvPr>
        </p:nvGraphicFramePr>
        <p:xfrm>
          <a:off x="6096000" y="135139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135139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61654" y="4804845"/>
            <a:ext cx="9691255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চলো,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পাঠ্য বইয়ের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পাঠ-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৬ ও ৭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পড়ি।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69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0547" y="1650782"/>
            <a:ext cx="1002792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‘‘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শুনিয়ছিলাম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 এ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গানটি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গেয়েছিলেন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290546" y="2307141"/>
            <a:ext cx="680050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290547" y="3022836"/>
            <a:ext cx="680050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একমুখী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290547" y="3669167"/>
            <a:ext cx="680050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৪</a:t>
            </a:r>
            <a:r>
              <a:rPr lang="bn-BD" dirty="0">
                <a:solidFill>
                  <a:schemeClr val="tx1"/>
                </a:solidFill>
              </a:rPr>
              <a:t>। </a:t>
            </a:r>
            <a:r>
              <a:rPr lang="en-US" dirty="0" err="1">
                <a:solidFill>
                  <a:schemeClr val="tx1"/>
                </a:solidFill>
              </a:rPr>
              <a:t>দ্বিমুখী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যোগাযোগ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বলতে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কি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বুঝ</a:t>
            </a:r>
            <a:r>
              <a:rPr lang="bn-BD" dirty="0">
                <a:solidFill>
                  <a:schemeClr val="tx1"/>
                </a:solidFill>
              </a:rPr>
              <a:t>?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0547" y="4315498"/>
            <a:ext cx="680050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একমুখী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যোগযোগকে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ইংরেজীতে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72442" y="298785"/>
            <a:ext cx="7909560" cy="9758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defRPr/>
            </a:pPr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মুল্যায়ন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0548" y="4961829"/>
            <a:ext cx="680050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এড্রেস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06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84563" y="2784764"/>
            <a:ext cx="10536383" cy="192578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১</a:t>
            </a:r>
            <a: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।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বিশ্লেষণ </a:t>
            </a:r>
            <a: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কর ।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86343" y="523299"/>
            <a:ext cx="9511147" cy="12085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bn-BD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বাড়ির কাজ </a:t>
            </a:r>
            <a:br>
              <a:rPr kumimoji="0" lang="bn-BD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5267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1582" y="2262386"/>
            <a:ext cx="7058891" cy="448477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txBody>
          <a:bodyPr wrap="square" rtlCol="0">
            <a:spAutoFit/>
          </a:bodyPr>
          <a:lstStyle/>
          <a:p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1582" y="318654"/>
            <a:ext cx="7058891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9600" dirty="0"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55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817743" y="612214"/>
            <a:ext cx="6152836" cy="51598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bn-BD" sz="4801" dirty="0">
                <a:latin typeface="NikoshBAN" pitchFamily="2" charset="0"/>
                <a:cs typeface="NikoshBAN" pitchFamily="2" charset="0"/>
              </a:rPr>
              <a:t>শ্রেণিঃ অষ্টম  </a:t>
            </a:r>
            <a:br>
              <a:rPr lang="bn-BD" sz="4801" dirty="0">
                <a:latin typeface="NikoshBAN" pitchFamily="2" charset="0"/>
                <a:cs typeface="NikoshBAN" pitchFamily="2" charset="0"/>
              </a:rPr>
            </a:br>
            <a:r>
              <a:rPr lang="bn-BD" sz="4801" dirty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তথ্য ও যোগাযোগ প্রযুক্তি </a:t>
            </a:r>
            <a:r>
              <a:rPr lang="bn-BD" sz="4801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4801" dirty="0">
                <a:latin typeface="NikoshBAN" pitchFamily="2" charset="0"/>
                <a:cs typeface="NikoshBAN" pitchFamily="2" charset="0"/>
              </a:rPr>
            </a:br>
            <a:r>
              <a:rPr lang="bn-BD" sz="4801" dirty="0"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4801" dirty="0">
                <a:latin typeface="NikoshBAN" pitchFamily="2" charset="0"/>
                <a:cs typeface="NikoshBAN" pitchFamily="2" charset="0"/>
              </a:rPr>
              <a:t>03</a:t>
            </a:r>
            <a:r>
              <a:rPr lang="bn-BD" sz="4801" dirty="0">
                <a:latin typeface="NikoshBAN" pitchFamily="2" charset="0"/>
                <a:cs typeface="NikoshBAN" pitchFamily="2" charset="0"/>
              </a:rPr>
              <a:t>  </a:t>
            </a:r>
            <a:br>
              <a:rPr lang="bn-BD" sz="4801" dirty="0">
                <a:latin typeface="NikoshBAN" pitchFamily="2" charset="0"/>
                <a:cs typeface="NikoshBAN" pitchFamily="2" charset="0"/>
              </a:rPr>
            </a:br>
            <a:r>
              <a:rPr lang="bn-BD" sz="4801" dirty="0">
                <a:latin typeface="NikoshBAN" pitchFamily="2" charset="0"/>
                <a:cs typeface="NikoshBAN" pitchFamily="2" charset="0"/>
              </a:rPr>
              <a:t>সময়ঃ ৫০ মিনিট </a:t>
            </a:r>
            <a:br>
              <a:rPr lang="bn-BD" sz="4801" dirty="0">
                <a:latin typeface="NikoshBAN" pitchFamily="2" charset="0"/>
                <a:cs typeface="NikoshBAN" pitchFamily="2" charset="0"/>
              </a:rPr>
            </a:br>
            <a:r>
              <a:rPr lang="bn-BD" sz="4801" dirty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4801" dirty="0">
                <a:latin typeface="NikoshBAN" pitchFamily="2" charset="0"/>
                <a:cs typeface="NikoshBAN" pitchFamily="2" charset="0"/>
              </a:rPr>
              <a:t>14</a:t>
            </a:r>
            <a:r>
              <a:rPr lang="bn-BD" sz="4801" dirty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4801" dirty="0">
                <a:latin typeface="NikoshBAN" pitchFamily="2" charset="0"/>
                <a:cs typeface="NikoshBAN" pitchFamily="2" charset="0"/>
              </a:rPr>
              <a:t>08</a:t>
            </a:r>
            <a:r>
              <a:rPr lang="bn-BD" sz="4801" dirty="0">
                <a:latin typeface="NikoshBAN" pitchFamily="2" charset="0"/>
                <a:cs typeface="NikoshBAN" pitchFamily="2" charset="0"/>
              </a:rPr>
              <a:t>/২০১</a:t>
            </a:r>
            <a:r>
              <a:rPr lang="en-US" sz="4801" dirty="0">
                <a:latin typeface="NikoshBAN" pitchFamily="2" charset="0"/>
                <a:cs typeface="NikoshBAN" pitchFamily="2" charset="0"/>
              </a:rPr>
              <a:t>8</a:t>
            </a:r>
            <a:r>
              <a:rPr lang="bn-BD" sz="4801" dirty="0">
                <a:latin typeface="NikoshBAN" pitchFamily="2" charset="0"/>
                <a:cs typeface="NikoshBAN" pitchFamily="2" charset="0"/>
              </a:rPr>
              <a:t>  </a:t>
            </a:r>
            <a:endParaRPr lang="en-US" sz="4801" dirty="0"/>
          </a:p>
        </p:txBody>
      </p:sp>
      <p:grpSp>
        <p:nvGrpSpPr>
          <p:cNvPr id="7" name="Group 6"/>
          <p:cNvGrpSpPr/>
          <p:nvPr/>
        </p:nvGrpSpPr>
        <p:grpSpPr>
          <a:xfrm>
            <a:off x="434534" y="612214"/>
            <a:ext cx="5383209" cy="5110627"/>
            <a:chOff x="143579" y="612214"/>
            <a:chExt cx="5383209" cy="5110627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143579" y="612214"/>
              <a:ext cx="5383209" cy="5110627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t">
              <a:norm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ea typeface="+mj-ea"/>
                  <a:cs typeface="NikoshBAN" pitchFamily="2" charset="0"/>
                </a:rPr>
                <a:t>মোঃ হোসাইন আহমেদ</a:t>
              </a:r>
              <a:br>
                <a:rPr lang="bn-BD" sz="4000" dirty="0">
                  <a:solidFill>
                    <a:schemeClr val="tx1"/>
                  </a:solidFill>
                  <a:latin typeface="NikoshBAN" pitchFamily="2" charset="0"/>
                  <a:ea typeface="+mj-ea"/>
                  <a:cs typeface="NikoshBAN" pitchFamily="2" charset="0"/>
                </a:rPr>
              </a:br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ea typeface="+mj-ea"/>
                  <a:cs typeface="NikoshBAN" pitchFamily="2" charset="0"/>
                </a:rPr>
                <a:t>সহকারী শিক্ষক </a:t>
              </a:r>
              <a:br>
                <a:rPr lang="bn-BD" sz="4000" dirty="0">
                  <a:solidFill>
                    <a:schemeClr val="tx1"/>
                  </a:solidFill>
                  <a:latin typeface="NikoshBAN" pitchFamily="2" charset="0"/>
                  <a:ea typeface="+mj-ea"/>
                  <a:cs typeface="NikoshBAN" pitchFamily="2" charset="0"/>
                </a:rPr>
              </a:br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ea typeface="+mj-ea"/>
                  <a:cs typeface="NikoshBAN" pitchFamily="2" charset="0"/>
                </a:rPr>
                <a:t>পোমগাঁও উচ্চ বিদ্যালয়</a:t>
              </a:r>
              <a:br>
                <a:rPr lang="bn-BD" sz="4000" dirty="0">
                  <a:solidFill>
                    <a:schemeClr val="tx1"/>
                  </a:solidFill>
                  <a:latin typeface="NikoshBAN" pitchFamily="2" charset="0"/>
                  <a:ea typeface="+mj-ea"/>
                  <a:cs typeface="NikoshBAN" pitchFamily="2" charset="0"/>
                </a:rPr>
              </a:br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ea typeface="+mj-ea"/>
                  <a:cs typeface="NikoshBAN" pitchFamily="2" charset="0"/>
                </a:rPr>
                <a:t>মনোহরগঞ্জ, কুমিল্লা।</a:t>
              </a:r>
              <a:br>
                <a:rPr lang="bn-BD" sz="4000" dirty="0">
                  <a:solidFill>
                    <a:schemeClr val="tx1"/>
                  </a:solidFill>
                  <a:latin typeface="NikoshBAN" pitchFamily="2" charset="0"/>
                  <a:ea typeface="+mj-ea"/>
                  <a:cs typeface="NikoshBAN" pitchFamily="2" charset="0"/>
                </a:rPr>
              </a:br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ea typeface="+mj-ea"/>
                  <a:cs typeface="NikoshBAN" pitchFamily="2" charset="0"/>
                </a:rPr>
                <a:t>ই-মেইলঃ 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ea typeface="+mj-ea"/>
                  <a:cs typeface="NikoshBAN" pitchFamily="2" charset="0"/>
                  <a:hlinkClick r:id="rId2"/>
                </a:rPr>
                <a:t>hossainapon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ea typeface="+mj-ea"/>
                  <a:cs typeface="Times New Roman" pitchFamily="18" charset="0"/>
                  <a:hlinkClick r:id="rId2"/>
                </a:rPr>
                <a:t>7@gmail.com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/>
              </a:r>
              <a:br>
                <a:rPr lang="en-US" sz="3200" dirty="0">
                  <a:solidFill>
                    <a:schemeClr val="tx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</a:br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ea typeface="+mj-ea"/>
                  <a:cs typeface="NikoshBAN" pitchFamily="2" charset="0"/>
                </a:rPr>
                <a:t>মোবাইলঃ ০১৭৩১৪১০০৫৪ 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2493" y="612214"/>
              <a:ext cx="1484295" cy="19455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062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0952" y="253867"/>
            <a:ext cx="7848600" cy="8311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1" dirty="0" smtClean="0"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4801" dirty="0">
                <a:latin typeface="NikoshBAN" pitchFamily="2" charset="0"/>
                <a:cs typeface="NikoshBAN" pitchFamily="2" charset="0"/>
              </a:rPr>
              <a:t>ছবিগুলো লক্ষ ক</a:t>
            </a:r>
            <a:r>
              <a:rPr lang="en-US" sz="4801" dirty="0" err="1">
                <a:latin typeface="NikoshBAN" pitchFamily="2" charset="0"/>
                <a:cs typeface="NikoshBAN" pitchFamily="2" charset="0"/>
              </a:rPr>
              <a:t>রি</a:t>
            </a:r>
            <a:r>
              <a:rPr lang="bn-BD" sz="4801" dirty="0">
                <a:latin typeface="NikoshBAN" pitchFamily="2" charset="0"/>
                <a:cs typeface="NikoshBAN" pitchFamily="2" charset="0"/>
              </a:rPr>
              <a:t>।</a:t>
            </a:r>
            <a:endParaRPr lang="en-US" sz="480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13" y="2193840"/>
            <a:ext cx="2942725" cy="38934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688" y="2193841"/>
            <a:ext cx="4324051" cy="3893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360" y="2193841"/>
            <a:ext cx="3217479" cy="390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0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60120" y="2286000"/>
            <a:ext cx="10401300" cy="23545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6000" dirty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13801" dirty="0" err="1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যোগাযোগ</a:t>
            </a:r>
            <a:endParaRPr lang="en-US" sz="13801" dirty="0">
              <a:solidFill>
                <a:schemeClr val="tx1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09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" y="2183368"/>
            <a:ext cx="1002792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 পাঠে শিক্ষার্থীরা –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51460" y="2877919"/>
            <a:ext cx="5955376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তা বলতে পারবে।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51460" y="3524250"/>
            <a:ext cx="7493231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যোগাযোগের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" y="4170581"/>
            <a:ext cx="10665922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en-US" dirty="0"/>
              <a:t>3</a:t>
            </a:r>
            <a:r>
              <a:rPr lang="bn-BD" dirty="0"/>
              <a:t>। সনাতন ও আধুনিক </a:t>
            </a:r>
            <a:r>
              <a:rPr lang="en-US" dirty="0" err="1"/>
              <a:t>যোগাযোগ</a:t>
            </a:r>
            <a:r>
              <a:rPr lang="en-US" dirty="0"/>
              <a:t> </a:t>
            </a:r>
            <a:r>
              <a:rPr lang="en-US" dirty="0" err="1"/>
              <a:t>ব্যবস্থার</a:t>
            </a:r>
            <a:r>
              <a:rPr lang="en-US" dirty="0"/>
              <a:t> </a:t>
            </a:r>
            <a:r>
              <a:rPr lang="bn-BD" dirty="0"/>
              <a:t>পার্থক্য ব্যাখ্যা করতে পারবে।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460" y="4865132"/>
            <a:ext cx="1170432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72442" y="347740"/>
            <a:ext cx="7909560" cy="8604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86803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537418" y="334677"/>
            <a:ext cx="10054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লিখা</a:t>
            </a:r>
            <a:endParaRPr lang="en-US" sz="4400" dirty="0" smtClean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597" y="1047978"/>
            <a:ext cx="2493226" cy="21251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4076" y="493036"/>
            <a:ext cx="1199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ইশারা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1" t="-2476" r="4199" b="18299"/>
          <a:stretch/>
        </p:blipFill>
        <p:spPr>
          <a:xfrm>
            <a:off x="651921" y="1104118"/>
            <a:ext cx="2603898" cy="20689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37861" y="3830267"/>
            <a:ext cx="7152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যন্ত্র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2" r="27212" b="24727"/>
          <a:stretch/>
        </p:blipFill>
        <p:spPr>
          <a:xfrm>
            <a:off x="8765596" y="4599708"/>
            <a:ext cx="2549048" cy="20501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4076" y="3830266"/>
            <a:ext cx="8483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বলা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21" y="4599708"/>
            <a:ext cx="2603898" cy="20820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26840" y="4002656"/>
            <a:ext cx="28632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হলো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823" y="2138612"/>
            <a:ext cx="2514600" cy="18192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875429" y="4984429"/>
            <a:ext cx="4159388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/>
              <a:t>ইত্যাদির</a:t>
            </a:r>
            <a:r>
              <a:rPr lang="en-US" sz="4400" dirty="0" smtClean="0"/>
              <a:t> </a:t>
            </a:r>
            <a:r>
              <a:rPr lang="en-US" sz="4400" dirty="0" err="1" smtClean="0"/>
              <a:t>মাধ্যমে</a:t>
            </a:r>
            <a:r>
              <a:rPr lang="en-US" sz="4400" dirty="0" smtClean="0"/>
              <a:t> </a:t>
            </a:r>
            <a:r>
              <a:rPr lang="en-US" sz="4400" dirty="0" err="1" smtClean="0"/>
              <a:t>তথ্য</a:t>
            </a:r>
            <a:r>
              <a:rPr lang="en-US" sz="4400" dirty="0" smtClean="0"/>
              <a:t> </a:t>
            </a:r>
            <a:r>
              <a:rPr lang="en-US" sz="4400" dirty="0" err="1" smtClean="0"/>
              <a:t>আদান</a:t>
            </a:r>
            <a:r>
              <a:rPr lang="en-US" sz="4400" dirty="0" smtClean="0"/>
              <a:t> </a:t>
            </a:r>
            <a:r>
              <a:rPr lang="en-US" sz="4400" dirty="0" err="1" smtClean="0"/>
              <a:t>প্রদান</a:t>
            </a:r>
            <a:r>
              <a:rPr lang="en-US" sz="4400" dirty="0" smtClean="0"/>
              <a:t> </a:t>
            </a:r>
            <a:r>
              <a:rPr lang="en-US" sz="4400" dirty="0" err="1" smtClean="0"/>
              <a:t>করা</a:t>
            </a:r>
            <a:r>
              <a:rPr lang="en-US" sz="4400" dirty="0" smtClean="0"/>
              <a:t>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2982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15" grpId="0"/>
      <p:bldP spid="12" grpId="0"/>
      <p:bldP spid="9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130425"/>
            <a:ext cx="11269980" cy="239585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একক কাজ  				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		3</a:t>
            </a:r>
            <a:r>
              <a:rPr kumimoji="0" lang="bn-BD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মিনিট</a:t>
            </a:r>
            <a:br>
              <a:rPr kumimoji="0" lang="bn-BD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১। </a:t>
            </a:r>
            <a:r>
              <a:rPr kumimoji="0" lang="en-US" sz="6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যোগাযোগ</a:t>
            </a:r>
            <a:r>
              <a:rPr kumimoji="0" lang="bn-BD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বলতে কী বুঝ?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7016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343" y="3454398"/>
            <a:ext cx="5684694" cy="33066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65" y="0"/>
            <a:ext cx="4253346" cy="34543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69" y="180109"/>
            <a:ext cx="4118264" cy="32742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0563" y="775854"/>
            <a:ext cx="32142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একমুখী</a:t>
            </a:r>
            <a:r>
              <a:rPr lang="en-US" sz="4400" dirty="0" smtClean="0"/>
              <a:t> </a:t>
            </a:r>
            <a:r>
              <a:rPr lang="en-US" sz="4400" dirty="0" err="1" smtClean="0"/>
              <a:t>যোগাযোগ</a:t>
            </a:r>
            <a:endParaRPr lang="en-US" sz="4400" dirty="0" smtClean="0"/>
          </a:p>
          <a:p>
            <a:r>
              <a:rPr lang="en-US" sz="4400" dirty="0" err="1" smtClean="0"/>
              <a:t>মাধ্যম</a:t>
            </a:r>
            <a:r>
              <a:rPr lang="en-US" sz="4400" dirty="0" smtClean="0"/>
              <a:t>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7749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5" y="1"/>
            <a:ext cx="4440382" cy="33376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3500570"/>
            <a:ext cx="6998718" cy="33574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128" y="2"/>
            <a:ext cx="4488872" cy="33376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65963" y="789709"/>
            <a:ext cx="2826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দ্বিমুখী</a:t>
            </a:r>
            <a:r>
              <a:rPr lang="en-US" sz="4000" dirty="0" smtClean="0"/>
              <a:t> </a:t>
            </a:r>
            <a:r>
              <a:rPr lang="en-US" sz="4000" dirty="0" err="1" smtClean="0"/>
              <a:t>যোগাযোগ</a:t>
            </a:r>
            <a:endParaRPr lang="en-US" sz="4000" dirty="0" smtClean="0"/>
          </a:p>
          <a:p>
            <a:r>
              <a:rPr lang="en-US" sz="4000" dirty="0" err="1" smtClean="0"/>
              <a:t>মাধ্যম</a:t>
            </a:r>
            <a:r>
              <a:rPr lang="en-US" sz="4000" dirty="0" smtClean="0"/>
              <a:t>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8297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</TotalTime>
  <Words>192</Words>
  <Application>Microsoft Office PowerPoint</Application>
  <PresentationFormat>Widescreen</PresentationFormat>
  <Paragraphs>39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Nikosh</vt:lpstr>
      <vt:lpstr>NikoshBAN</vt:lpstr>
      <vt:lpstr>Times New Roman</vt:lpstr>
      <vt:lpstr>Office Theme</vt:lpstr>
      <vt:lpstr>Package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Windows User</dc:creator>
  <cp:lastModifiedBy>Windows User</cp:lastModifiedBy>
  <cp:revision>36</cp:revision>
  <dcterms:created xsi:type="dcterms:W3CDTF">2018-08-31T13:49:02Z</dcterms:created>
  <dcterms:modified xsi:type="dcterms:W3CDTF">2018-08-31T04:58:05Z</dcterms:modified>
</cp:coreProperties>
</file>